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691E-1B0D-48C2-9F2F-081A49C98C43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6A7D-B696-4286-8F71-EE4B3A33172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Alternative 5"/>
          <p:cNvSpPr/>
          <p:nvPr/>
        </p:nvSpPr>
        <p:spPr>
          <a:xfrm>
            <a:off x="1259632" y="908720"/>
            <a:ext cx="6840760" cy="489654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L’italien LVC </a:t>
            </a:r>
          </a:p>
          <a:p>
            <a:pPr algn="ctr"/>
            <a:endParaRPr lang="fr-FR" sz="3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Nous t’attendons en classe de seconde!</a:t>
            </a:r>
          </a:p>
          <a:p>
            <a:pPr algn="ctr"/>
            <a:r>
              <a:rPr lang="fr-FR" sz="3600" dirty="0" err="1" smtClean="0">
                <a:solidFill>
                  <a:schemeClr val="accent3"/>
                </a:solidFill>
                <a:latin typeface="Comic Sans MS" pitchFamily="66" charset="0"/>
              </a:rPr>
              <a:t>Vieni</a:t>
            </a: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Comic Sans MS" pitchFamily="66" charset="0"/>
              </a:rPr>
              <a:t>vieni</a:t>
            </a: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Comic Sans MS" pitchFamily="66" charset="0"/>
              </a:rPr>
              <a:t>vieni</a:t>
            </a:r>
            <a:r>
              <a:rPr lang="fr-FR" sz="36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fr-FR" sz="3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6631"/>
            <a:ext cx="8736970" cy="6552727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6631"/>
            <a:ext cx="8736970" cy="6552727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476672"/>
            <a:ext cx="68407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L’apprentissage de l’italien à L’Institution Sévigné c’est:</a:t>
            </a:r>
          </a:p>
          <a:p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Un groupe réduit qui permet de s’exprimer plus facilement et d’apprendre plus vite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Des supports authentiques pour favoriser la découverte de multiples aspects de la réalité italienne</a:t>
            </a:r>
          </a:p>
          <a:p>
            <a:pPr>
              <a:buFont typeface="Wingdings" pitchFamily="2" charset="2"/>
              <a:buChar char="Ø"/>
            </a:pPr>
            <a:endParaRPr lang="fr-FR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La découverte du cinéma italien avec une sortie cinéma chaque année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Et la possibilité de participer à un échange pour découvrir l’Italie de ses propres yeux. 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                       </a:t>
            </a: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3" name="Espace réservé du contenu 4" descr="IMG_20180216_16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293096"/>
            <a:ext cx="2952328" cy="2208389"/>
          </a:xfrm>
          <a:prstGeom prst="rect">
            <a:avLst/>
          </a:prstGeom>
        </p:spPr>
      </p:pic>
      <p:pic>
        <p:nvPicPr>
          <p:cNvPr id="4" name="Image 3" descr="il ragazzo invici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221088"/>
            <a:ext cx="1729037" cy="2348880"/>
          </a:xfrm>
          <a:prstGeom prst="rect">
            <a:avLst/>
          </a:prstGeom>
        </p:spPr>
      </p:pic>
      <p:sp>
        <p:nvSpPr>
          <p:cNvPr id="6" name="Parchemin horizontal 5"/>
          <p:cNvSpPr/>
          <p:nvPr/>
        </p:nvSpPr>
        <p:spPr>
          <a:xfrm>
            <a:off x="4067944" y="6021288"/>
            <a:ext cx="2232248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Arriverderci</a:t>
            </a:r>
            <a:r>
              <a:rPr lang="fr-FR" sz="2800" b="1" dirty="0" smtClean="0">
                <a:solidFill>
                  <a:srgbClr val="FF0000"/>
                </a:solidFill>
              </a:rPr>
              <a:t>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42646"/>
            <a:ext cx="8496945" cy="6372708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n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645"/>
            <a:ext cx="8568951" cy="6426713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7"/>
            <a:ext cx="8472940" cy="6354705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6631"/>
            <a:ext cx="8808978" cy="6606733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6631"/>
            <a:ext cx="8808978" cy="6606733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talie 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78</Words>
  <Application>Microsoft Office PowerPoint</Application>
  <PresentationFormat>Affichage à l'écran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monnier</dc:creator>
  <cp:lastModifiedBy>celine monnier</cp:lastModifiedBy>
  <cp:revision>10</cp:revision>
  <dcterms:created xsi:type="dcterms:W3CDTF">2020-04-20T15:24:02Z</dcterms:created>
  <dcterms:modified xsi:type="dcterms:W3CDTF">2020-04-20T16:05:09Z</dcterms:modified>
</cp:coreProperties>
</file>